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5"/>
  </p:notesMasterIdLst>
  <p:handoutMasterIdLst>
    <p:handoutMasterId r:id="rId16"/>
  </p:handoutMasterIdLst>
  <p:sldIdLst>
    <p:sldId id="332" r:id="rId7"/>
    <p:sldId id="335" r:id="rId8"/>
    <p:sldId id="336" r:id="rId9"/>
    <p:sldId id="337" r:id="rId10"/>
    <p:sldId id="338" r:id="rId11"/>
    <p:sldId id="339" r:id="rId12"/>
    <p:sldId id="349" r:id="rId13"/>
    <p:sldId id="33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BD"/>
    <a:srgbClr val="383838"/>
    <a:srgbClr val="002B49"/>
    <a:srgbClr val="E5ECEB"/>
    <a:srgbClr val="95D600"/>
    <a:srgbClr val="FF6B00"/>
    <a:srgbClr val="00C1DE"/>
    <a:srgbClr val="FFC600"/>
    <a:srgbClr val="FF6900"/>
    <a:srgbClr val="93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41" autoAdjust="0"/>
  </p:normalViewPr>
  <p:slideViewPr>
    <p:cSldViewPr snapToGrid="0">
      <p:cViewPr varScale="1">
        <p:scale>
          <a:sx n="70" d="100"/>
          <a:sy n="70" d="100"/>
        </p:scale>
        <p:origin x="45" y="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11/3/2024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11/3/2024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lesson could run straight on from Lesson 6 and be a good way for Learners to test their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Bit:Bots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89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Learners how to correctly mount the pen holder and adjust it for best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62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Discuses sequence and iteration as two key programming constructs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Learners of the limited memory space within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(16k)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them to consider why iteration my help save memory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557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Learners are aware of the concept of count controlled loops and conditional loops and when you might use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2758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to use their pen holder to draw set shapes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them of The PIMM methodology and to look back at the lesson on motors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key point here is for Learners to try to figure out how to turn a specific angle using power and time. 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no correct answer here as it is dependent on floor material and battery charge though 600 for 400ms in the previous demo did a 180 turn on a tiled floor and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speed of 600 and turn of 200ms is about 90deg and 600 @100ms is about 45 degrees so this works out at roughly 2.2ms per degree but this is very battery and floor material dependent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slower you turn the more precise you can be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Learners will have to apply trial and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740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Task and Activity sheet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an encourage Learners to attempt Stretch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88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86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257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557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1177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57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181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0367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0672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8066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962993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91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1534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574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90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96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542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520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2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9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82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0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09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32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53263" y="4494552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Lesson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Pictures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194" y="5951824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your understanding of motor outputs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your understanding of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ing) using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 loops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 controlled loops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plan and drawn shapes using iteration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endParaRPr lang="en-US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5DCA-9AFA-41BD-A5A3-8C4A6AA5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Pen 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68C45-2590-4FA5-B474-168016BA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717378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Mount a felt tip pen or crayon on the pen holder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it draws a line by driving the motor forward or reverse to create a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36451-24EA-4A56-8AC2-73C6A554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81506" y="2134013"/>
            <a:ext cx="4097042" cy="23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8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5DCA-9AFA-41BD-A5A3-8C4A6AA5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Sequence &amp;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68C45-2590-4FA5-B474-168016BA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78" y="5521432"/>
            <a:ext cx="8790686" cy="83099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 is more efficient as it uses less memory and you are less likely to make mistakes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443569-25A5-4E37-AC5E-4974C00E10F4}"/>
              </a:ext>
            </a:extLst>
          </p:cNvPr>
          <p:cNvCxnSpPr>
            <a:cxnSpLocks/>
          </p:cNvCxnSpPr>
          <p:nvPr/>
        </p:nvCxnSpPr>
        <p:spPr>
          <a:xfrm>
            <a:off x="3647552" y="3569142"/>
            <a:ext cx="2434954" cy="0"/>
          </a:xfrm>
          <a:prstGeom prst="straightConnector1">
            <a:avLst/>
          </a:prstGeom>
          <a:ln w="76200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C9DD992-F425-49AF-96E7-9893E1B256F1}"/>
              </a:ext>
            </a:extLst>
          </p:cNvPr>
          <p:cNvSpPr/>
          <p:nvPr/>
        </p:nvSpPr>
        <p:spPr>
          <a:xfrm>
            <a:off x="492125" y="1185705"/>
            <a:ext cx="5185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GB" sz="2400" b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Sequence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one instruction followed by another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D8A19-E23D-4AF6-9B83-BDCE4A3A2185}"/>
              </a:ext>
            </a:extLst>
          </p:cNvPr>
          <p:cNvSpPr/>
          <p:nvPr/>
        </p:nvSpPr>
        <p:spPr>
          <a:xfrm>
            <a:off x="6082506" y="1134979"/>
            <a:ext cx="44917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 coding feature that allows us to repeat commands instead of typing them in again</a:t>
            </a:r>
            <a:endParaRPr lang="en-GB" sz="2400" dirty="0">
              <a:solidFill>
                <a:srgbClr val="383838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911588-ED0D-A429-A735-01FBFED9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52" y="2128890"/>
            <a:ext cx="3225888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249D7-A968-97E1-51BF-644E92653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18" y="2747111"/>
            <a:ext cx="4211444" cy="23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12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5DCA-9AFA-41BD-A5A3-8C4A6AA5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0" y="339664"/>
            <a:ext cx="11180763" cy="666750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 Controlled and Conditional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68C45-2590-4FA5-B474-168016BA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71" y="1131398"/>
            <a:ext cx="4237820" cy="45952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 controlled loops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loops) are used when you know how many times you want to do something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BDAC0A-ECEE-4EE7-8275-AC9368115C63}"/>
              </a:ext>
            </a:extLst>
          </p:cNvPr>
          <p:cNvSpPr/>
          <p:nvPr/>
        </p:nvSpPr>
        <p:spPr>
          <a:xfrm>
            <a:off x="6096000" y="1131970"/>
            <a:ext cx="5359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400" b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 loops 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GB" sz="2400" b="1" i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while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loops) happen while a condition is true or false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98CA2-E377-7773-0323-4C72469AB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9" y="2792663"/>
            <a:ext cx="5885875" cy="3361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101144-F9DD-CC5F-F8E1-2C3112CB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660" y="2792663"/>
            <a:ext cx="4365738" cy="336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16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B70-984E-44EC-8EC5-13A34FD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Drawing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ABE9-F7E8-49A3-9840-C2214C59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613907" cy="45952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complete the following challenges: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 Square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 Triangle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any other regular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polygon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 circle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Remember:</a:t>
            </a:r>
          </a:p>
          <a:p>
            <a:pPr>
              <a:spcBef>
                <a:spcPts val="1200"/>
              </a:spcBef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directions and angles required</a:t>
            </a:r>
          </a:p>
          <a:p>
            <a:pPr>
              <a:spcBef>
                <a:spcPts val="1200"/>
              </a:spcBef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Investigate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how this compares to the motors and surfaces used</a:t>
            </a:r>
          </a:p>
          <a:p>
            <a:pPr>
              <a:spcBef>
                <a:spcPts val="1200"/>
              </a:spcBef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Modify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you code and 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it happen</a:t>
            </a:r>
          </a:p>
          <a:p>
            <a:pPr>
              <a:spcBef>
                <a:spcPts val="1200"/>
              </a:spcBef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1E87B-8801-AA30-3577-F4A42C2FF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458" y="170597"/>
            <a:ext cx="3420112" cy="5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9184438" cy="288203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your understanding of motor outputs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your understanding of iteration (looping) using conditional and count controlled loops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plan and drawn shapes using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41E4-537A-41B1-92C6-0D084FDC2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798" y="1023096"/>
            <a:ext cx="1774090" cy="31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7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481</Words>
  <Application>Microsoft Office PowerPoint</Application>
  <PresentationFormat>Widescreen</PresentationFormat>
  <Paragraphs>51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Lato</vt:lpstr>
      <vt:lpstr>Wingdings</vt:lpstr>
      <vt:lpstr>1_Arm_PPT_Public</vt:lpstr>
      <vt:lpstr>Drawing Pictures </vt:lpstr>
      <vt:lpstr>Objectives</vt:lpstr>
      <vt:lpstr>The Pen Holder</vt:lpstr>
      <vt:lpstr>Sequence &amp; Iteration</vt:lpstr>
      <vt:lpstr>Count Controlled and Conditional</vt:lpstr>
      <vt:lpstr>Drawing Challenge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2024-11-03T13:30:20Z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